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8F4C6-33BC-4B6B-A427-FA5407B5BAD9}" type="datetimeFigureOut">
              <a:rPr lang="th-TH" smtClean="0"/>
              <a:pPr/>
              <a:t>04/11/53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CC1F8-38AF-40AE-A98C-5EF96D7AA5C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CC1F8-38AF-40AE-A98C-5EF96D7AA5C3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CC1F8-38AF-40AE-A98C-5EF96D7AA5C3}" type="slidenum">
              <a:rPr lang="th-TH" smtClean="0"/>
              <a:pPr/>
              <a:t>2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CC1F8-38AF-40AE-A98C-5EF96D7AA5C3}" type="slidenum">
              <a:rPr lang="th-TH" smtClean="0"/>
              <a:pPr/>
              <a:t>3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814D-1459-4EE3-AE88-E6DEDB9BC746}" type="datetimeFigureOut">
              <a:rPr lang="th-TH" smtClean="0"/>
              <a:pPr/>
              <a:t>04/11/53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BEBD-229F-4A64-899C-82DC2EDEEF7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814D-1459-4EE3-AE88-E6DEDB9BC746}" type="datetimeFigureOut">
              <a:rPr lang="th-TH" smtClean="0"/>
              <a:pPr/>
              <a:t>04/11/53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BEBD-229F-4A64-899C-82DC2EDEEF7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814D-1459-4EE3-AE88-E6DEDB9BC746}" type="datetimeFigureOut">
              <a:rPr lang="th-TH" smtClean="0"/>
              <a:pPr/>
              <a:t>04/11/53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BEBD-229F-4A64-899C-82DC2EDEEF7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814D-1459-4EE3-AE88-E6DEDB9BC746}" type="datetimeFigureOut">
              <a:rPr lang="th-TH" smtClean="0"/>
              <a:pPr/>
              <a:t>04/11/53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BEBD-229F-4A64-899C-82DC2EDEEF7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814D-1459-4EE3-AE88-E6DEDB9BC746}" type="datetimeFigureOut">
              <a:rPr lang="th-TH" smtClean="0"/>
              <a:pPr/>
              <a:t>04/11/53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BEBD-229F-4A64-899C-82DC2EDEEF7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814D-1459-4EE3-AE88-E6DEDB9BC746}" type="datetimeFigureOut">
              <a:rPr lang="th-TH" smtClean="0"/>
              <a:pPr/>
              <a:t>04/11/53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BEBD-229F-4A64-899C-82DC2EDEEF7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814D-1459-4EE3-AE88-E6DEDB9BC746}" type="datetimeFigureOut">
              <a:rPr lang="th-TH" smtClean="0"/>
              <a:pPr/>
              <a:t>04/11/53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BEBD-229F-4A64-899C-82DC2EDEEF7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814D-1459-4EE3-AE88-E6DEDB9BC746}" type="datetimeFigureOut">
              <a:rPr lang="th-TH" smtClean="0"/>
              <a:pPr/>
              <a:t>04/11/53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BEBD-229F-4A64-899C-82DC2EDEEF7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814D-1459-4EE3-AE88-E6DEDB9BC746}" type="datetimeFigureOut">
              <a:rPr lang="th-TH" smtClean="0"/>
              <a:pPr/>
              <a:t>04/11/53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BEBD-229F-4A64-899C-82DC2EDEEF7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814D-1459-4EE3-AE88-E6DEDB9BC746}" type="datetimeFigureOut">
              <a:rPr lang="th-TH" smtClean="0"/>
              <a:pPr/>
              <a:t>04/11/53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BEBD-229F-4A64-899C-82DC2EDEEF7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814D-1459-4EE3-AE88-E6DEDB9BC746}" type="datetimeFigureOut">
              <a:rPr lang="th-TH" smtClean="0"/>
              <a:pPr/>
              <a:t>04/11/53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BEBD-229F-4A64-899C-82DC2EDEEF7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A814D-1459-4EE3-AE88-E6DEDB9BC746}" type="datetimeFigureOut">
              <a:rPr lang="th-TH" smtClean="0"/>
              <a:pPr/>
              <a:t>04/11/53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1BEBD-229F-4A64-899C-82DC2EDEEF71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Uniforms" TargetMode="External"/><Relationship Id="rId3" Type="http://schemas.openxmlformats.org/officeDocument/2006/relationships/hyperlink" Target="http://en.wikipedia.org/wiki/Federal_Police_(Brazil)" TargetMode="External"/><Relationship Id="rId7" Type="http://schemas.openxmlformats.org/officeDocument/2006/relationships/hyperlink" Target="http://en.wikipedia.org/wiki/Military_Police_(Brazil)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National_Force_of_Public_Safety" TargetMode="External"/><Relationship Id="rId11" Type="http://schemas.openxmlformats.org/officeDocument/2006/relationships/hyperlink" Target="http://en.wikipedia.org/wiki/Municipal_Guards" TargetMode="External"/><Relationship Id="rId5" Type="http://schemas.openxmlformats.org/officeDocument/2006/relationships/hyperlink" Target="http://en.wikipedia.org/wiki/Federal_Railroad_Police" TargetMode="External"/><Relationship Id="rId10" Type="http://schemas.openxmlformats.org/officeDocument/2006/relationships/hyperlink" Target="http://en.wikipedia.org/wiki/Brazilian_Army" TargetMode="External"/><Relationship Id="rId4" Type="http://schemas.openxmlformats.org/officeDocument/2006/relationships/hyperlink" Target="http://en.wikipedia.org/wiki/Federal_Highway_Police" TargetMode="External"/><Relationship Id="rId9" Type="http://schemas.openxmlformats.org/officeDocument/2006/relationships/hyperlink" Target="http://en.wikipedia.org/wiki/Military_reserve_forc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Comparative study : Police division structure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en-US" dirty="0" smtClean="0"/>
              <a:t>Police division structure in Brazil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9144000" cy="5903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1671"/>
                <a:gridCol w="7532329"/>
              </a:tblGrid>
              <a:tr h="5607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426578">
                <a:tc>
                  <a:txBody>
                    <a:bodyPr/>
                    <a:lstStyle/>
                    <a:p>
                      <a:r>
                        <a:rPr lang="en-US" dirty="0" smtClean="0"/>
                        <a:t>Federal under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MoJ</a:t>
                      </a:r>
                      <a:endParaRPr lang="en-US" dirty="0"/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hlinkClick r:id="rId3" tooltip="Federal Police (Brazil)"/>
                        </a:rPr>
                        <a:t>Federal Police</a:t>
                      </a:r>
                      <a:r>
                        <a:rPr lang="en-US" b="1" dirty="0"/>
                        <a:t> ·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hlinkClick r:id="rId4" tooltip="Federal Highway Police"/>
                        </a:rPr>
                        <a:t>Federal Highway Police</a:t>
                      </a:r>
                      <a:r>
                        <a:rPr lang="en-US" b="1" dirty="0"/>
                        <a:t> ·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hlinkClick r:id="rId5" tooltip="Federal Railroad Police"/>
                        </a:rPr>
                        <a:t>Federal Railroad Police</a:t>
                      </a:r>
                      <a:r>
                        <a:rPr lang="en-US" b="1" dirty="0"/>
                        <a:t> ·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hlinkClick r:id="rId6" tooltip="National Force of Public Safety"/>
                        </a:rPr>
                        <a:t>National Force of Public Safety</a:t>
                      </a:r>
                      <a:endParaRPr lang="en-US" dirty="0"/>
                    </a:p>
                  </a:txBody>
                  <a:tcPr marL="19050" marR="19050" marT="19050" marB="19050" anchor="ctr"/>
                </a:tc>
              </a:tr>
              <a:tr h="503013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r>
                        <a:rPr lang="th-TH" dirty="0" smtClean="0"/>
                        <a:t> </a:t>
                      </a:r>
                      <a:r>
                        <a:rPr lang="en-US" dirty="0" smtClean="0"/>
                        <a:t>under</a:t>
                      </a:r>
                      <a:endParaRPr lang="en-US" dirty="0" smtClean="0"/>
                    </a:p>
                    <a:p>
                      <a:r>
                        <a:rPr lang="en-US" sz="2400" dirty="0" smtClean="0"/>
                        <a:t>Government</a:t>
                      </a:r>
                      <a:endParaRPr lang="en-US" sz="2400" dirty="0"/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Civil Police </a:t>
                      </a:r>
                      <a:r>
                        <a:rPr lang="en-US" sz="2000" b="0" dirty="0" smtClean="0"/>
                        <a:t>Each of the states of Brazil has its own "Civil Police Department", which carries out detective work, forensics and criminal investigation, acting as a state bureau of investigation, while the "Military Police" carries out preventive police duties</a:t>
                      </a:r>
                      <a:endParaRPr lang="en-US" b="0" dirty="0"/>
                    </a:p>
                  </a:txBody>
                  <a:tcPr marL="19050" marR="19050" marT="19050" marB="19050" anchor="ctr"/>
                </a:tc>
              </a:tr>
              <a:tr h="203406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hlinkClick r:id="rId7" tooltip="Military Police (Brazil)"/>
                        </a:rPr>
                        <a:t>Military Police</a:t>
                      </a:r>
                      <a:r>
                        <a:rPr lang="en-US" dirty="0" smtClean="0"/>
                        <a:t> </a:t>
                      </a:r>
                      <a:r>
                        <a:rPr lang="en-US" sz="2000" dirty="0" smtClean="0"/>
                        <a:t>Each state has its own Military Police, with different formations, rules and </a:t>
                      </a:r>
                      <a:r>
                        <a:rPr lang="en-US" sz="2000" dirty="0" smtClean="0">
                          <a:hlinkClick r:id="rId8" action="ppaction://hlinkfile" tooltip="Uniforms"/>
                        </a:rPr>
                        <a:t>uniforms</a:t>
                      </a:r>
                      <a:r>
                        <a:rPr lang="en-US" sz="2000" dirty="0" smtClean="0"/>
                        <a:t>. The Military Police are also </a:t>
                      </a:r>
                      <a:r>
                        <a:rPr lang="en-US" sz="2000" dirty="0" smtClean="0">
                          <a:hlinkClick r:id="rId9" action="ppaction://hlinkfile" tooltip="Military reserve force"/>
                        </a:rPr>
                        <a:t>reserve troops</a:t>
                      </a:r>
                      <a:r>
                        <a:rPr lang="en-US" sz="2000" dirty="0" smtClean="0"/>
                        <a:t> and ancillary forces of the </a:t>
                      </a:r>
                      <a:r>
                        <a:rPr lang="en-US" sz="2000" dirty="0" smtClean="0">
                          <a:hlinkClick r:id="rId10" action="ppaction://hlinkfile" tooltip="Brazilian Army"/>
                        </a:rPr>
                        <a:t>Brazilian Army</a:t>
                      </a:r>
                      <a:r>
                        <a:rPr lang="en-US" sz="2000" dirty="0" smtClean="0"/>
                        <a:t>, and part of the </a:t>
                      </a:r>
                      <a:r>
                        <a:rPr lang="en-US" sz="2000" i="1" dirty="0" smtClean="0"/>
                        <a:t>National Public Security and Social Defense System</a:t>
                      </a:r>
                      <a:r>
                        <a:rPr lang="en-US" sz="2000" dirty="0" smtClean="0"/>
                        <a:t> of Brazil</a:t>
                      </a:r>
                      <a:endParaRPr lang="en-US" dirty="0"/>
                    </a:p>
                  </a:txBody>
                  <a:tcPr marL="19050" marR="19050" marT="19050" marB="19050" anchor="ctr"/>
                </a:tc>
              </a:tr>
              <a:tr h="503013">
                <a:tc>
                  <a:txBody>
                    <a:bodyPr/>
                    <a:lstStyle/>
                    <a:p>
                      <a:r>
                        <a:rPr lang="en-US" dirty="0"/>
                        <a:t>Local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hlinkClick r:id="rId11" tooltip="Municipal Guards"/>
                        </a:rPr>
                        <a:t>Municipal Guards</a:t>
                      </a:r>
                      <a:endParaRPr lang="en-US" dirty="0"/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Royal </a:t>
            </a:r>
            <a:r>
              <a:rPr lang="en-US" dirty="0" err="1" smtClean="0"/>
              <a:t>thai</a:t>
            </a:r>
            <a:r>
              <a:rPr lang="en-US" dirty="0" smtClean="0"/>
              <a:t> police structure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police under PM</a:t>
            </a:r>
          </a:p>
          <a:p>
            <a:r>
              <a:rPr lang="th-TH" dirty="0" smtClean="0"/>
              <a:t>กลุ่มปฏิบัติการ แบ่งเป็น ตำรวจ</a:t>
            </a:r>
            <a:r>
              <a:rPr lang="th-TH" dirty="0" err="1" smtClean="0"/>
              <a:t>นครบาล</a:t>
            </a:r>
            <a:r>
              <a:rPr lang="th-TH" dirty="0" smtClean="0"/>
              <a:t> ภูธร </a:t>
            </a:r>
            <a:r>
              <a:rPr lang="en-US" dirty="0" smtClean="0"/>
              <a:t>1-9 </a:t>
            </a:r>
            <a:r>
              <a:rPr lang="th-TH" dirty="0" err="1" smtClean="0"/>
              <a:t>ศชต</a:t>
            </a:r>
            <a:endParaRPr lang="th-TH" dirty="0" smtClean="0"/>
          </a:p>
          <a:p>
            <a:r>
              <a:rPr lang="th-TH" dirty="0" smtClean="0"/>
              <a:t>ฝ่ายสนับสนุน </a:t>
            </a:r>
            <a:r>
              <a:rPr lang="en-US" dirty="0" smtClean="0"/>
              <a:t>(</a:t>
            </a:r>
            <a:r>
              <a:rPr lang="th-TH" dirty="0" smtClean="0"/>
              <a:t>สันติบาล , กองบัญชาการสอบสวนกลาง </a:t>
            </a:r>
            <a:r>
              <a:rPr lang="th-TH" dirty="0" err="1" smtClean="0"/>
              <a:t>ปคม</a:t>
            </a:r>
            <a:r>
              <a:rPr lang="th-TH" dirty="0" smtClean="0"/>
              <a:t> กองปราบ ทางหลวง </a:t>
            </a:r>
            <a:r>
              <a:rPr lang="th-TH" dirty="0" err="1" smtClean="0"/>
              <a:t>ปอท</a:t>
            </a:r>
            <a:r>
              <a:rPr lang="th-TH" dirty="0" smtClean="0"/>
              <a:t> </a:t>
            </a:r>
            <a:r>
              <a:rPr lang="th-TH" dirty="0" err="1" smtClean="0"/>
              <a:t>ปปส</a:t>
            </a:r>
            <a:r>
              <a:rPr lang="th-TH" dirty="0" smtClean="0"/>
              <a:t> ฯลฯ</a:t>
            </a:r>
          </a:p>
          <a:p>
            <a:r>
              <a:rPr lang="th-TH" dirty="0" smtClean="0"/>
              <a:t>ฝ่ายอำนวยการ งบประมาณ กำลังพล</a:t>
            </a:r>
          </a:p>
          <a:p>
            <a:r>
              <a:rPr lang="th-TH" dirty="0" smtClean="0"/>
              <a:t>ฝ่ายการศึกษา โรงเรียน , กองบัญชาการ</a:t>
            </a:r>
            <a:r>
              <a:rPr lang="th-TH" dirty="0" smtClean="0"/>
              <a:t>ศึกษา</a:t>
            </a:r>
          </a:p>
          <a:p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161</Words>
  <Application>Microsoft Office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Comparative study : Police division structure</vt:lpstr>
      <vt:lpstr>Police division structure in Brazil</vt:lpstr>
      <vt:lpstr>Royal thai police structure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study : Police division structure</dc:title>
  <dc:creator>Valued Acer Customer</dc:creator>
  <cp:lastModifiedBy>Valued Acer Customer</cp:lastModifiedBy>
  <cp:revision>6</cp:revision>
  <dcterms:created xsi:type="dcterms:W3CDTF">2010-11-02T20:46:39Z</dcterms:created>
  <dcterms:modified xsi:type="dcterms:W3CDTF">2010-11-04T13:35:48Z</dcterms:modified>
</cp:coreProperties>
</file>