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89905-7464-4799-8422-42EDA7A30B38}" type="datetimeFigureOut">
              <a:rPr lang="th-TH" smtClean="0"/>
              <a:t>23/04/54</a:t>
            </a:fld>
            <a:endParaRPr lang="th-TH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340ED-4E84-4446-A252-F5589B21878A}" type="slidenum">
              <a:rPr lang="th-TH" smtClean="0"/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89905-7464-4799-8422-42EDA7A30B38}" type="datetimeFigureOut">
              <a:rPr lang="th-TH" smtClean="0"/>
              <a:t>23/04/54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340ED-4E84-4446-A252-F5589B21878A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89905-7464-4799-8422-42EDA7A30B38}" type="datetimeFigureOut">
              <a:rPr lang="th-TH" smtClean="0"/>
              <a:t>23/04/54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340ED-4E84-4446-A252-F5589B21878A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89905-7464-4799-8422-42EDA7A30B38}" type="datetimeFigureOut">
              <a:rPr lang="th-TH" smtClean="0"/>
              <a:t>23/04/54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340ED-4E84-4446-A252-F5589B21878A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89905-7464-4799-8422-42EDA7A30B38}" type="datetimeFigureOut">
              <a:rPr lang="th-TH" smtClean="0"/>
              <a:t>23/04/54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340ED-4E84-4446-A252-F5589B21878A}" type="slidenum">
              <a:rPr lang="th-TH" smtClean="0"/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89905-7464-4799-8422-42EDA7A30B38}" type="datetimeFigureOut">
              <a:rPr lang="th-TH" smtClean="0"/>
              <a:t>23/04/54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340ED-4E84-4446-A252-F5589B21878A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89905-7464-4799-8422-42EDA7A30B38}" type="datetimeFigureOut">
              <a:rPr lang="th-TH" smtClean="0"/>
              <a:t>23/04/54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340ED-4E84-4446-A252-F5589B21878A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89905-7464-4799-8422-42EDA7A30B38}" type="datetimeFigureOut">
              <a:rPr lang="th-TH" smtClean="0"/>
              <a:t>23/04/54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340ED-4E84-4446-A252-F5589B21878A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89905-7464-4799-8422-42EDA7A30B38}" type="datetimeFigureOut">
              <a:rPr lang="th-TH" smtClean="0"/>
              <a:t>23/04/54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340ED-4E84-4446-A252-F5589B21878A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89905-7464-4799-8422-42EDA7A30B38}" type="datetimeFigureOut">
              <a:rPr lang="th-TH" smtClean="0"/>
              <a:t>23/04/54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340ED-4E84-4446-A252-F5589B21878A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89905-7464-4799-8422-42EDA7A30B38}" type="datetimeFigureOut">
              <a:rPr lang="th-TH" smtClean="0"/>
              <a:t>23/04/54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36340ED-4E84-4446-A252-F5589B21878A}" type="slidenum">
              <a:rPr lang="th-TH" smtClean="0"/>
              <a:t>‹#›</a:t>
            </a:fld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0F89905-7464-4799-8422-42EDA7A30B38}" type="datetimeFigureOut">
              <a:rPr lang="th-TH" smtClean="0"/>
              <a:t>23/04/54</a:t>
            </a:fld>
            <a:endParaRPr lang="th-TH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36340ED-4E84-4446-A252-F5589B21878A}" type="slidenum">
              <a:rPr lang="th-TH" smtClean="0"/>
              <a:t>‹#›</a:t>
            </a:fld>
            <a:endParaRPr lang="th-TH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History</a:t>
            </a:r>
            <a:endParaRPr lang="th-T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h-TH" dirty="0" smtClean="0"/>
              <a:t>มหาจุฬาฯ</a:t>
            </a:r>
            <a:endParaRPr lang="th-TH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1" dirty="0" smtClean="0"/>
              <a:t>บทที่ ๑๑ พระพุทธศาสนาในประเทศไทย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dirty="0" smtClean="0"/>
              <a:t>การ</a:t>
            </a:r>
            <a:r>
              <a:rPr lang="th-TH" dirty="0"/>
              <a:t>เผยแผ่พระพุทธศาสนาในประเทศไทย</a:t>
            </a:r>
            <a:endParaRPr lang="en-US" dirty="0"/>
          </a:p>
          <a:p>
            <a:pPr lvl="0"/>
            <a:r>
              <a:rPr lang="th-TH" dirty="0"/>
              <a:t>พระพุทธศาสนาสมัยสุโขไทย</a:t>
            </a:r>
            <a:endParaRPr lang="en-US" dirty="0"/>
          </a:p>
          <a:p>
            <a:pPr lvl="0"/>
            <a:r>
              <a:rPr lang="th-TH" dirty="0"/>
              <a:t>พระพุทธศาสนาสมัยล้านนา</a:t>
            </a:r>
            <a:endParaRPr lang="en-US" dirty="0"/>
          </a:p>
          <a:p>
            <a:pPr lvl="0"/>
            <a:r>
              <a:rPr lang="th-TH" dirty="0"/>
              <a:t>พระพุทธศาสนาสมัยอยุธยา-ธนบุรี</a:t>
            </a:r>
            <a:endParaRPr lang="en-US" dirty="0"/>
          </a:p>
          <a:p>
            <a:pPr lvl="0"/>
            <a:r>
              <a:rPr lang="th-TH" dirty="0"/>
              <a:t>พระพุทธศาสนาสมัยรัตนโกสินทร์</a:t>
            </a:r>
            <a:endParaRPr lang="en-US" dirty="0"/>
          </a:p>
          <a:p>
            <a:pPr lvl="0"/>
            <a:r>
              <a:rPr lang="th-TH" dirty="0"/>
              <a:t>พระพุทธศาสนาในปัจจุบัน</a:t>
            </a:r>
            <a:endParaRPr lang="en-US" dirty="0"/>
          </a:p>
          <a:p>
            <a:endParaRPr lang="th-TH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1" dirty="0" smtClean="0"/>
              <a:t>บทที่ ๑ กำเนิดพระพุทธศาสนา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dirty="0" smtClean="0"/>
              <a:t>สภาพ</a:t>
            </a:r>
            <a:r>
              <a:rPr lang="th-TH" dirty="0"/>
              <a:t>สังคมชมพูทวีปก่อนพุทธกาล</a:t>
            </a:r>
            <a:endParaRPr lang="en-US" dirty="0"/>
          </a:p>
          <a:p>
            <a:pPr lvl="0"/>
            <a:r>
              <a:rPr lang="th-TH" dirty="0"/>
              <a:t>ลัทธิ ความเชื่อก่อนพุทธกาล</a:t>
            </a:r>
            <a:endParaRPr lang="en-US" dirty="0"/>
          </a:p>
          <a:p>
            <a:pPr lvl="0"/>
            <a:r>
              <a:rPr lang="th-TH" dirty="0"/>
              <a:t>ประสูติเจ้าชาย</a:t>
            </a:r>
            <a:r>
              <a:rPr lang="th-TH" dirty="0" err="1"/>
              <a:t>สิทธัต</a:t>
            </a:r>
            <a:r>
              <a:rPr lang="th-TH" dirty="0"/>
              <a:t>ถะ</a:t>
            </a:r>
            <a:endParaRPr lang="en-US" dirty="0"/>
          </a:p>
          <a:p>
            <a:r>
              <a:rPr lang="th-TH" dirty="0"/>
              <a:t>การออกบวช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1" dirty="0" smtClean="0"/>
              <a:t>บทที่ ๒ การตรัสรู้	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dirty="0" smtClean="0"/>
              <a:t>การ</a:t>
            </a:r>
            <a:r>
              <a:rPr lang="th-TH" dirty="0"/>
              <a:t>ตรัสรู้</a:t>
            </a:r>
            <a:endParaRPr lang="en-US" dirty="0"/>
          </a:p>
          <a:p>
            <a:pPr lvl="0"/>
            <a:r>
              <a:rPr lang="th-TH" dirty="0"/>
              <a:t>หลักธรรมสำคัญ</a:t>
            </a:r>
            <a:endParaRPr lang="en-US" dirty="0"/>
          </a:p>
          <a:p>
            <a:pPr lvl="0"/>
            <a:r>
              <a:rPr lang="th-TH" dirty="0"/>
              <a:t>ลักษณะเด่นของ</a:t>
            </a:r>
            <a:r>
              <a:rPr lang="th-TH" dirty="0" smtClean="0"/>
              <a:t>พระพุทธศาสนา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1" dirty="0" smtClean="0"/>
              <a:t>บทที่ ๓ การเผยแผ่พระพุทธศาสนา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dirty="0" smtClean="0"/>
              <a:t>แนวคิด</a:t>
            </a:r>
            <a:r>
              <a:rPr lang="th-TH" dirty="0"/>
              <a:t>ของพระพุทธเจ้าในการเผยแผ่ธรรม</a:t>
            </a:r>
            <a:endParaRPr lang="en-US" dirty="0"/>
          </a:p>
          <a:p>
            <a:pPr lvl="0"/>
            <a:r>
              <a:rPr lang="th-TH" dirty="0"/>
              <a:t>หลักการและวิธีการเผยแผ่ในการเผยแผ่หลักธรรม</a:t>
            </a:r>
            <a:endParaRPr lang="en-US" dirty="0"/>
          </a:p>
          <a:p>
            <a:pPr lvl="0"/>
            <a:r>
              <a:rPr lang="th-TH" dirty="0"/>
              <a:t>สาวกและบุคคลสำคัญในการเผยแผ่พระพุทธศาสนา</a:t>
            </a:r>
            <a:endParaRPr lang="en-US" dirty="0"/>
          </a:p>
          <a:p>
            <a:pPr lvl="0"/>
            <a:r>
              <a:rPr lang="th-TH" dirty="0"/>
              <a:t>ปัญหาและข้อวิพากษ์ในการเผยแผ่หลักธรรม</a:t>
            </a:r>
            <a:endParaRPr lang="en-US" dirty="0"/>
          </a:p>
          <a:p>
            <a:pPr lvl="0"/>
            <a:r>
              <a:rPr lang="th-TH" dirty="0"/>
              <a:t>พุทธ</a:t>
            </a:r>
            <a:r>
              <a:rPr lang="th-TH" dirty="0" smtClean="0"/>
              <a:t>ปรินิพพาน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1" dirty="0" smtClean="0"/>
              <a:t>บทที่ ๔ การสังคายนา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dirty="0" smtClean="0"/>
              <a:t>เหตุผล</a:t>
            </a:r>
            <a:r>
              <a:rPr lang="th-TH" dirty="0"/>
              <a:t>และความสำคัญในการสังคายนา</a:t>
            </a:r>
            <a:endParaRPr lang="en-US" dirty="0"/>
          </a:p>
          <a:p>
            <a:pPr lvl="0"/>
            <a:r>
              <a:rPr lang="th-TH" dirty="0"/>
              <a:t>การสังคายนาครั้งที่ ๑</a:t>
            </a:r>
            <a:endParaRPr lang="en-US" dirty="0"/>
          </a:p>
          <a:p>
            <a:pPr lvl="0"/>
            <a:r>
              <a:rPr lang="th-TH" dirty="0"/>
              <a:t>การสังคายนาครั้งที่ ๒</a:t>
            </a:r>
            <a:endParaRPr lang="en-US" dirty="0"/>
          </a:p>
          <a:p>
            <a:pPr lvl="0"/>
            <a:r>
              <a:rPr lang="th-TH" dirty="0"/>
              <a:t>การสังคายนาครั้งที่ ๓</a:t>
            </a:r>
            <a:endParaRPr lang="en-US" dirty="0"/>
          </a:p>
          <a:p>
            <a:pPr lvl="0"/>
            <a:r>
              <a:rPr lang="th-TH" dirty="0"/>
              <a:t>สาวกและบุคคลสำคัญในการ</a:t>
            </a:r>
            <a:r>
              <a:rPr lang="th-TH" dirty="0" smtClean="0"/>
              <a:t>สังคายนา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 smtClean="0"/>
              <a:t>บทที่ ๕ พระพุทธศาสนาเถรวาท</a:t>
            </a:r>
            <a:r>
              <a:rPr lang="en-US" dirty="0" smtClean="0"/>
              <a:t/>
            </a:r>
            <a:br>
              <a:rPr lang="en-US" dirty="0" smtClean="0"/>
            </a:b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dirty="0" smtClean="0"/>
              <a:t>กำเนิด</a:t>
            </a:r>
            <a:r>
              <a:rPr lang="th-TH" dirty="0"/>
              <a:t>นิกายในพระพุทธศาสนา</a:t>
            </a:r>
            <a:endParaRPr lang="en-US" dirty="0"/>
          </a:p>
          <a:p>
            <a:pPr lvl="0"/>
            <a:r>
              <a:rPr lang="th-TH" dirty="0"/>
              <a:t>พระพุทธศาสนาเถรวาท-มหายาน</a:t>
            </a:r>
            <a:endParaRPr lang="en-US" dirty="0"/>
          </a:p>
          <a:p>
            <a:pPr lvl="0"/>
            <a:r>
              <a:rPr lang="th-TH" dirty="0"/>
              <a:t>ลักษณะเด่นและความแตกต่างสำคัญของแต่ละนิกาย</a:t>
            </a:r>
            <a:endParaRPr lang="en-US" dirty="0"/>
          </a:p>
          <a:p>
            <a:pPr lvl="0"/>
            <a:r>
              <a:rPr lang="th-TH" dirty="0"/>
              <a:t>การแพร่กระจายของ</a:t>
            </a:r>
            <a:r>
              <a:rPr lang="th-TH" dirty="0" smtClean="0"/>
              <a:t>พระพุทธศาสนา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</TotalTime>
  <Words>182</Words>
  <Application>Microsoft Office PowerPoint</Application>
  <PresentationFormat>On-screen Show (4:3)</PresentationFormat>
  <Paragraphs>35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Flow</vt:lpstr>
      <vt:lpstr>History</vt:lpstr>
      <vt:lpstr>บทที่ ๑๑ พระพุทธศาสนาในประเทศไทย</vt:lpstr>
      <vt:lpstr>บทที่ ๑ กำเนิดพระพุทธศาสนา</vt:lpstr>
      <vt:lpstr>บทที่ ๒ การตรัสรู้ </vt:lpstr>
      <vt:lpstr>บทที่ ๓ การเผยแผ่พระพุทธศาสนา</vt:lpstr>
      <vt:lpstr>บทที่ ๔ การสังคายนา</vt:lpstr>
      <vt:lpstr>บทที่ ๕ พระพุทธศาสนาเถรวาท </vt:lpstr>
    </vt:vector>
  </TitlesOfParts>
  <Company>sKz Community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History</dc:title>
  <dc:creator>sKzXP</dc:creator>
  <cp:lastModifiedBy>sKzXP</cp:lastModifiedBy>
  <cp:revision>1</cp:revision>
  <dcterms:created xsi:type="dcterms:W3CDTF">2011-04-23T01:50:48Z</dcterms:created>
  <dcterms:modified xsi:type="dcterms:W3CDTF">2011-04-23T01:57:55Z</dcterms:modified>
</cp:coreProperties>
</file>