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8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pPr/>
              <a:t>30/01/54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pPr/>
              <a:t>30/01/54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pPr/>
              <a:t>30/01/54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pPr/>
              <a:t>30/01/54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pPr/>
              <a:t>30/01/54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pPr/>
              <a:t>30/01/54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pPr/>
              <a:t>30/01/54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pPr/>
              <a:t>30/01/54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pPr/>
              <a:t>30/01/54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pPr/>
              <a:t>30/01/54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pPr/>
              <a:t>30/01/54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5F293D-20BF-487A-BFA7-792ABC73B8A5}" type="datetimeFigureOut">
              <a:rPr lang="th-TH" smtClean="0"/>
              <a:pPr/>
              <a:t>30/01/54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84784"/>
            <a:ext cx="7772400" cy="1470025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 smtClean="0"/>
              <a:t>Professional Leadership and Education for 21</a:t>
            </a:r>
            <a:r>
              <a:rPr lang="en-US" b="1" baseline="30000" dirty="0" smtClean="0"/>
              <a:t>st</a:t>
            </a:r>
            <a:r>
              <a:rPr lang="en-US" b="1" dirty="0" smtClean="0"/>
              <a:t> Century</a:t>
            </a:r>
            <a:endParaRPr lang="th-TH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chemeClr val="tx1"/>
                </a:solidFill>
              </a:rPr>
              <a:t>Vicharn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Panich’s</a:t>
            </a:r>
            <a:r>
              <a:rPr lang="en-US" b="1" dirty="0" smtClean="0">
                <a:solidFill>
                  <a:schemeClr val="tx1"/>
                </a:solidFill>
              </a:rPr>
              <a:t> Comment</a:t>
            </a:r>
            <a:endParaRPr lang="th-TH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5272" y="188640"/>
            <a:ext cx="6851104" cy="1143000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4800" b="1" dirty="0" smtClean="0"/>
              <a:t> Thailand’s Action Plan</a:t>
            </a:r>
            <a:endParaRPr lang="th-TH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4000" b="1" dirty="0" smtClean="0"/>
              <a:t>WG : </a:t>
            </a:r>
            <a:r>
              <a:rPr lang="en-US" sz="4000" b="1" dirty="0" err="1" smtClean="0"/>
              <a:t>Pisake</a:t>
            </a:r>
            <a:r>
              <a:rPr lang="en-US" sz="4000" b="1" dirty="0" smtClean="0"/>
              <a:t>, </a:t>
            </a:r>
            <a:r>
              <a:rPr lang="en-US" sz="4000" b="1" dirty="0" err="1" smtClean="0"/>
              <a:t>Wanicha</a:t>
            </a:r>
            <a:r>
              <a:rPr lang="en-US" sz="4000" b="1" dirty="0" smtClean="0"/>
              <a:t>, </a:t>
            </a:r>
            <a:r>
              <a:rPr lang="en-US" sz="4000" b="1" dirty="0" err="1" smtClean="0"/>
              <a:t>Saipin</a:t>
            </a:r>
            <a:endParaRPr lang="en-US" sz="4000" b="1" dirty="0" smtClean="0"/>
          </a:p>
          <a:p>
            <a:pPr>
              <a:buNone/>
            </a:pPr>
            <a:r>
              <a:rPr lang="en-US" sz="4000" b="1" dirty="0" smtClean="0"/>
              <a:t>    RA for Systems Gap &amp; Small SS</a:t>
            </a:r>
          </a:p>
          <a:p>
            <a:r>
              <a:rPr lang="en-US" sz="4000" b="1" dirty="0" smtClean="0"/>
              <a:t>Inter-Professional Leadership &amp; </a:t>
            </a:r>
            <a:r>
              <a:rPr lang="en-US" sz="4000" b="1" dirty="0" smtClean="0">
                <a:solidFill>
                  <a:srgbClr val="0000FF"/>
                </a:solidFill>
              </a:rPr>
              <a:t>Partnership</a:t>
            </a:r>
          </a:p>
          <a:p>
            <a:r>
              <a:rPr lang="en-US" sz="4000" b="1" dirty="0" smtClean="0"/>
              <a:t>Supply Side </a:t>
            </a:r>
            <a:r>
              <a:rPr lang="en-US" sz="4000" b="1" dirty="0" smtClean="0"/>
              <a:t>– </a:t>
            </a:r>
            <a:r>
              <a:rPr lang="en-US" sz="4000" b="1" dirty="0" smtClean="0"/>
              <a:t>Demand Side </a:t>
            </a:r>
            <a:r>
              <a:rPr lang="en-US" sz="4000" b="1" dirty="0" smtClean="0">
                <a:solidFill>
                  <a:srgbClr val="0000FF"/>
                </a:solidFill>
              </a:rPr>
              <a:t>Partnership</a:t>
            </a:r>
          </a:p>
          <a:p>
            <a:r>
              <a:rPr lang="en-US" sz="4000" b="1" dirty="0" smtClean="0">
                <a:solidFill>
                  <a:srgbClr val="0000FF"/>
                </a:solidFill>
              </a:rPr>
              <a:t>Partnership</a:t>
            </a:r>
            <a:r>
              <a:rPr lang="en-US" sz="4000" b="1" dirty="0" smtClean="0"/>
              <a:t> with HRDP of HSRI - NHCO</a:t>
            </a:r>
          </a:p>
          <a:p>
            <a:r>
              <a:rPr lang="en-US" sz="4000" b="1" dirty="0" smtClean="0"/>
              <a:t>Regional Networking &amp; </a:t>
            </a:r>
            <a:r>
              <a:rPr lang="en-US" sz="4000" b="1" dirty="0" smtClean="0">
                <a:solidFill>
                  <a:srgbClr val="0000FF"/>
                </a:solidFill>
              </a:rPr>
              <a:t>Partnership</a:t>
            </a:r>
            <a:endParaRPr lang="th-TH" sz="40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99792" y="116632"/>
            <a:ext cx="3538736" cy="1143000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 smtClean="0"/>
              <a:t>Dream?</a:t>
            </a:r>
            <a:endParaRPr lang="th-TH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600" b="1" dirty="0" smtClean="0"/>
              <a:t>To Do</a:t>
            </a:r>
          </a:p>
          <a:p>
            <a:pPr>
              <a:buNone/>
            </a:pPr>
            <a:r>
              <a:rPr lang="en-US" sz="3600" b="1" dirty="0" smtClean="0"/>
              <a:t>     - Fill the Gap</a:t>
            </a:r>
          </a:p>
          <a:p>
            <a:pPr>
              <a:buNone/>
            </a:pPr>
            <a:r>
              <a:rPr lang="en-US" sz="3600" b="1" dirty="0" smtClean="0"/>
              <a:t>     - Expand the Small SS</a:t>
            </a:r>
          </a:p>
          <a:p>
            <a:pPr>
              <a:buNone/>
            </a:pPr>
            <a:r>
              <a:rPr lang="en-US" sz="3600" b="1" dirty="0" smtClean="0"/>
              <a:t>     - Build Innovative Systems of </a:t>
            </a:r>
            <a:r>
              <a:rPr lang="en-US" sz="3600" b="1" dirty="0" smtClean="0">
                <a:solidFill>
                  <a:srgbClr val="0000FF"/>
                </a:solidFill>
              </a:rPr>
              <a:t>HS – HRH  </a:t>
            </a:r>
          </a:p>
          <a:p>
            <a:pPr>
              <a:buNone/>
            </a:pPr>
            <a:r>
              <a:rPr lang="en-US" sz="3600" b="1" dirty="0" smtClean="0">
                <a:solidFill>
                  <a:srgbClr val="0000FF"/>
                </a:solidFill>
              </a:rPr>
              <a:t>       Ed Systems Co-evolution</a:t>
            </a:r>
          </a:p>
          <a:p>
            <a:r>
              <a:rPr lang="en-US" sz="3600" b="1" dirty="0" smtClean="0"/>
              <a:t>To Achieve H Professionals with 2Ls</a:t>
            </a:r>
          </a:p>
          <a:p>
            <a:pPr>
              <a:buNone/>
            </a:pPr>
            <a:r>
              <a:rPr lang="en-US" sz="3600" b="1" dirty="0" smtClean="0"/>
              <a:t>     - Learners</a:t>
            </a:r>
          </a:p>
          <a:p>
            <a:pPr>
              <a:buNone/>
            </a:pPr>
            <a:r>
              <a:rPr lang="en-US" sz="3600" b="1" dirty="0" smtClean="0"/>
              <a:t>     - Leaders</a:t>
            </a:r>
          </a:p>
          <a:p>
            <a:r>
              <a:rPr lang="en-US" sz="3600" b="1" dirty="0" smtClean="0"/>
              <a:t>A Life-Long Journey </a:t>
            </a:r>
            <a:endParaRPr lang="th-TH" sz="36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สำนักงา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สำนักงา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สำนักงา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93</Words>
  <Application>Microsoft Office PowerPoint</Application>
  <PresentationFormat>On-screen Show (4:3)</PresentationFormat>
  <Paragraphs>19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ชุดรูปแบบของ Office</vt:lpstr>
      <vt:lpstr>Professional Leadership and Education for 21st Century</vt:lpstr>
      <vt:lpstr> Thailand’s Action Plan</vt:lpstr>
      <vt:lpstr>Dream?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Professional Leadership and Education for 21st Century</dc:title>
  <dc:creator>Vicharn</dc:creator>
  <cp:lastModifiedBy>Vicharn</cp:lastModifiedBy>
  <cp:revision>11</cp:revision>
  <dcterms:created xsi:type="dcterms:W3CDTF">2011-01-27T21:23:49Z</dcterms:created>
  <dcterms:modified xsi:type="dcterms:W3CDTF">2011-01-30T12:38:18Z</dcterms:modified>
</cp:coreProperties>
</file>